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440838-4866-429B-B069-3FB14ABF3D83}">
  <a:tblStyle styleId="{9D440838-4866-429B-B069-3FB14ABF3D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5.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{9D440838-4866-429B-B069-3FB14ABF3D83}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{9D440838-4866-429B-B069-3FB14ABF3D83}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{9D440838-4866-429B-B069-3FB14ABF3D83}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{9D440838-4866-429B-B069-3FB14ABF3D83}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